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48" d="100"/>
          <a:sy n="48" d="100"/>
        </p:scale>
        <p:origin x="60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19397</TotalTime>
  <Words>772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45</cp:revision>
  <dcterms:created xsi:type="dcterms:W3CDTF">2023-12-11T01:29:04Z</dcterms:created>
  <dcterms:modified xsi:type="dcterms:W3CDTF">2024-04-27T23:58:35Z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